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iwringer.wordpress.com/2015/08/03/patterns-for-streaming-realtime-analytics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Usage </a:t>
            </a:r>
            <a:r>
              <a:rPr lang="en-US" dirty="0"/>
              <a:t>patterns of Streaming Data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Pattern 9: Detecting Trends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r>
              <a:rPr lang="en-US" dirty="0"/>
              <a:t>Used with time series data</a:t>
            </a:r>
          </a:p>
          <a:p>
            <a:r>
              <a:rPr lang="en-US" dirty="0"/>
              <a:t>Detecting patterns from time series data and bringing them into operator attention</a:t>
            </a:r>
          </a:p>
          <a:p>
            <a:endParaRPr lang="en-US" dirty="0"/>
          </a:p>
          <a:p>
            <a:r>
              <a:rPr lang="en-US" dirty="0"/>
              <a:t>Trends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Rise</a:t>
            </a:r>
            <a:r>
              <a:rPr lang="en-US" dirty="0"/>
              <a:t>, Fall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Turn (switch from a rise to a fall)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Outliers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Complex trends like triple bottom etc.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72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Pattern 10: Running the same Query in Batch and </a:t>
            </a:r>
            <a:r>
              <a:rPr lang="en-US" dirty="0" err="1"/>
              <a:t>Realtime</a:t>
            </a:r>
            <a:r>
              <a:rPr lang="en-US" dirty="0"/>
              <a:t> Pipelines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Runs </a:t>
            </a:r>
            <a:r>
              <a:rPr lang="en-US" dirty="0"/>
              <a:t>the same query in both </a:t>
            </a:r>
            <a:r>
              <a:rPr lang="en-US" dirty="0" smtClean="0"/>
              <a:t>Real-time </a:t>
            </a:r>
            <a:r>
              <a:rPr lang="en-US" dirty="0"/>
              <a:t>and batch pipeline</a:t>
            </a:r>
          </a:p>
          <a:p>
            <a:r>
              <a:rPr lang="en-US" dirty="0"/>
              <a:t>Used to fill the gap left in the data due to batch processing</a:t>
            </a:r>
          </a:p>
          <a:p>
            <a:endParaRPr lang="en-US" dirty="0"/>
          </a:p>
          <a:p>
            <a:r>
              <a:rPr lang="en-US" dirty="0"/>
              <a:t>Called “Lambda Architecture” is to use </a:t>
            </a:r>
            <a:r>
              <a:rPr lang="en-US" dirty="0" smtClean="0"/>
              <a:t>real time </a:t>
            </a:r>
            <a:r>
              <a:rPr lang="en-US" dirty="0"/>
              <a:t>analytics to fill the gap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84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</a:t>
            </a:r>
            <a:r>
              <a:rPr lang="en-US" dirty="0" smtClean="0"/>
              <a:t>11: </a:t>
            </a:r>
            <a:r>
              <a:rPr lang="en-US" dirty="0"/>
              <a:t>Using a </a:t>
            </a:r>
            <a:r>
              <a:rPr lang="en-US" dirty="0" smtClean="0"/>
              <a:t>ML 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>
            <a:normAutofit/>
          </a:bodyPr>
          <a:lstStyle/>
          <a:p>
            <a:r>
              <a:rPr lang="en-US" dirty="0" smtClean="0"/>
              <a:t>Train </a:t>
            </a:r>
            <a:r>
              <a:rPr lang="en-US" dirty="0"/>
              <a:t>a Machine Learning model and then use it with the </a:t>
            </a:r>
            <a:r>
              <a:rPr lang="en-US" dirty="0" smtClean="0"/>
              <a:t>Real time </a:t>
            </a:r>
            <a:r>
              <a:rPr lang="en-US" dirty="0"/>
              <a:t>pipeline to make decisions</a:t>
            </a:r>
          </a:p>
          <a:p>
            <a:r>
              <a:rPr lang="en-US" dirty="0"/>
              <a:t>For example, build a model using R, export it as PMML (Predictive Model Markup Language) and use it within  </a:t>
            </a:r>
            <a:r>
              <a:rPr lang="en-US" dirty="0" smtClean="0"/>
              <a:t>real-time </a:t>
            </a:r>
            <a:r>
              <a:rPr lang="en-US" dirty="0"/>
              <a:t>pipeline</a:t>
            </a:r>
          </a:p>
          <a:p>
            <a:endParaRPr lang="en-US" dirty="0"/>
          </a:p>
          <a:p>
            <a:r>
              <a:rPr lang="en-US" dirty="0" smtClean="0"/>
              <a:t>Use cases</a:t>
            </a:r>
            <a:endParaRPr lang="en-US" dirty="0"/>
          </a:p>
          <a:p>
            <a:pPr lvl="1"/>
            <a:r>
              <a:rPr lang="en-US" dirty="0"/>
              <a:t>Fraud Detections</a:t>
            </a:r>
          </a:p>
          <a:p>
            <a:pPr lvl="1"/>
            <a:r>
              <a:rPr lang="en-US" dirty="0"/>
              <a:t>Customer Segmentation</a:t>
            </a:r>
          </a:p>
          <a:p>
            <a:pPr lvl="1"/>
            <a:r>
              <a:rPr lang="en-US" dirty="0"/>
              <a:t>Predict future values of stock </a:t>
            </a:r>
          </a:p>
          <a:p>
            <a:pPr lvl="1"/>
            <a:r>
              <a:rPr lang="en-US" dirty="0"/>
              <a:t>Churn prediction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8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/>
              <a:t>: Streaming Analytics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Pattern 1: </a:t>
            </a:r>
            <a:r>
              <a:rPr lang="en-IN" dirty="0" err="1"/>
              <a:t>Preprocessing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r>
              <a:rPr lang="en-US" dirty="0"/>
              <a:t>Often done as a projection from one data stream to the other or through </a:t>
            </a:r>
            <a:r>
              <a:rPr lang="en-US" dirty="0" smtClean="0"/>
              <a:t>filtering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Potential operations </a:t>
            </a:r>
            <a:r>
              <a:rPr lang="en-US" dirty="0" smtClean="0"/>
              <a:t>include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Filtering and removing events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Reshaping a stream by removing, renaming, or adding new attributes to a stream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Splitting and combining attributes in a stream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Transforming attributes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838200" y="6019800"/>
            <a:ext cx="1013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US" dirty="0">
                <a:hlinkClick r:id="rId2"/>
              </a:rPr>
              <a:t>https://iwringer.wordpress.com/2015/08/03/patterns-for-streaming-realtime-analytics/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2: Alerts and Thresholds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Detects a condition and generates alerts based on a condition. </a:t>
            </a:r>
          </a:p>
          <a:p>
            <a:pPr lvl="1"/>
            <a:r>
              <a:rPr lang="en-US" dirty="0"/>
              <a:t>e.g. Alarm on reaching certain threshold </a:t>
            </a:r>
            <a:r>
              <a:rPr lang="en-US" dirty="0" smtClean="0"/>
              <a:t>temperature</a:t>
            </a:r>
            <a:endParaRPr lang="en-US" dirty="0"/>
          </a:p>
          <a:p>
            <a:pPr lvl="1"/>
            <a:r>
              <a:rPr lang="en-US" dirty="0" smtClean="0"/>
              <a:t>e.g. Alert </a:t>
            </a:r>
            <a:r>
              <a:rPr lang="en-US" dirty="0"/>
              <a:t>on reaching a particular stock value</a:t>
            </a:r>
          </a:p>
          <a:p>
            <a:r>
              <a:rPr lang="en-US" dirty="0" smtClean="0"/>
              <a:t>Conditions </a:t>
            </a:r>
            <a:r>
              <a:rPr lang="en-US" dirty="0"/>
              <a:t>can be very simple or complex joins based on different attributes of stream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77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Pattern 3: Simple Counting and Counting with Windows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Uses aggregate functions like Min, Max, Percentiles </a:t>
            </a:r>
            <a:r>
              <a:rPr lang="en-US" dirty="0" err="1"/>
              <a:t>etc</a:t>
            </a:r>
            <a:r>
              <a:rPr lang="en-US" dirty="0"/>
              <a:t>, and they can be computed without storing any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e.g. counting the number of failed transactions</a:t>
            </a:r>
          </a:p>
          <a:p>
            <a:endParaRPr lang="en-US" dirty="0"/>
          </a:p>
          <a:p>
            <a:r>
              <a:rPr lang="en-US" dirty="0"/>
              <a:t>Counts are often used with a time window attached to it.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e.g. failure count last hour</a:t>
            </a:r>
          </a:p>
          <a:p>
            <a:endParaRPr lang="en-US" dirty="0"/>
          </a:p>
          <a:p>
            <a:r>
              <a:rPr lang="en-US" dirty="0"/>
              <a:t>Time, Sliding window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keeps each event for the given time window, produce an output whenever a new event has added or removed</a:t>
            </a:r>
          </a:p>
          <a:p>
            <a:r>
              <a:rPr lang="en-US" dirty="0"/>
              <a:t>Time, Batch window(tumbling windows)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produce output at the end of the time window</a:t>
            </a:r>
          </a:p>
          <a:p>
            <a:r>
              <a:rPr lang="en-US" dirty="0"/>
              <a:t>Length, Sliding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keeps a window of n events instead of selecting them by time</a:t>
            </a:r>
          </a:p>
          <a:p>
            <a:r>
              <a:rPr lang="en-US" dirty="0"/>
              <a:t>Length, Batch window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keeps a window of n events instead of selecting them by time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78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4: Joining Event Streams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match up multiple data streams and create a new event steam</a:t>
            </a:r>
          </a:p>
          <a:p>
            <a:r>
              <a:rPr lang="en-US" dirty="0"/>
              <a:t>e.g. join streams from different users mobile </a:t>
            </a:r>
            <a:r>
              <a:rPr lang="en-US" dirty="0" smtClean="0"/>
              <a:t>devices </a:t>
            </a:r>
            <a:r>
              <a:rPr lang="en-US" dirty="0"/>
              <a:t>to detect the traffic situation at a location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441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Pattern 5: Data Correlation, Missing Events, and Erroneous Data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US" dirty="0"/>
              <a:t>Can match up multiple </a:t>
            </a:r>
            <a:r>
              <a:rPr lang="en-US" dirty="0" smtClean="0"/>
              <a:t>streams or </a:t>
            </a:r>
            <a:r>
              <a:rPr lang="en-US" dirty="0"/>
              <a:t>can be done in same stream</a:t>
            </a:r>
          </a:p>
          <a:p>
            <a:endParaRPr lang="en-US" dirty="0"/>
          </a:p>
          <a:p>
            <a:r>
              <a:rPr lang="en-US" dirty="0" smtClean="0"/>
              <a:t>Few possible </a:t>
            </a:r>
            <a:r>
              <a:rPr lang="en-US" dirty="0"/>
              <a:t>scenarios</a:t>
            </a:r>
          </a:p>
          <a:p>
            <a:endParaRPr lang="en-US" dirty="0"/>
          </a:p>
          <a:p>
            <a:r>
              <a:rPr lang="en-US" dirty="0"/>
              <a:t>Matching up two data streams that send events at different </a:t>
            </a:r>
            <a:r>
              <a:rPr lang="en-US" dirty="0" smtClean="0"/>
              <a:t>speeds</a:t>
            </a:r>
          </a:p>
          <a:p>
            <a:r>
              <a:rPr lang="en-US" dirty="0" smtClean="0"/>
              <a:t>Detecting </a:t>
            </a:r>
            <a:r>
              <a:rPr lang="en-US" dirty="0"/>
              <a:t>a missing event in a data stream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e.g. detect a instance which has not sent heartbeat message in last n minutes</a:t>
            </a:r>
          </a:p>
          <a:p>
            <a:r>
              <a:rPr lang="en-US" dirty="0" smtClean="0"/>
              <a:t>Detecting </a:t>
            </a:r>
            <a:r>
              <a:rPr lang="en-US" dirty="0"/>
              <a:t>erroneous data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e.g. Detect failed sensors and garbled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0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6: Interacting with Databases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Combine the </a:t>
            </a:r>
            <a:r>
              <a:rPr lang="en-US" dirty="0" smtClean="0"/>
              <a:t>real time </a:t>
            </a:r>
            <a:r>
              <a:rPr lang="en-US" dirty="0"/>
              <a:t>data against the historical data stored in a disk</a:t>
            </a:r>
          </a:p>
          <a:p>
            <a:endParaRPr lang="en-US" dirty="0"/>
          </a:p>
          <a:p>
            <a:r>
              <a:rPr lang="en-US" dirty="0"/>
              <a:t>For example,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When a transaction happened, look up the age using the customer ID from customer database to be used for Fraud detection (enrichment)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When customer reached proximity of a mall, access his profile and send discount offers to him based on his interests</a:t>
            </a:r>
            <a:endParaRPr lang="en-IN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35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Pattern 7: Detecting Temporal Event Sequence Patterns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Given a sequence of events, a regular expression to detect a temporal sequence of events arranged on time </a:t>
            </a:r>
          </a:p>
          <a:p>
            <a:endParaRPr lang="en-US" dirty="0"/>
          </a:p>
          <a:p>
            <a:r>
              <a:rPr lang="en-US" dirty="0"/>
              <a:t>Small transaction followed by a large transaction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is </a:t>
            </a:r>
            <a:r>
              <a:rPr lang="en-US" dirty="0"/>
              <a:t>a temporal sequence of events arranged on </a:t>
            </a:r>
            <a:r>
              <a:rPr lang="en-US" dirty="0" smtClean="0"/>
              <a:t>time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can </a:t>
            </a:r>
            <a:r>
              <a:rPr lang="en-US" dirty="0"/>
              <a:t>be detected using a regular expression written on top of an event </a:t>
            </a:r>
            <a:r>
              <a:rPr lang="en-US" dirty="0" smtClean="0"/>
              <a:t>sequence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1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Pattern 8: Tracking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Tracks something over space and time and detects given conditions. 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Tracking a fleet of vehicles, making sure that they adhere to speed limits, routes, and geo-fences.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Tracking wildlife, making sure they are alive (and making sure they will not go out of the reservation.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Tracking airline luggage and making sure they are not been sent to wrong destinations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84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3198</TotalTime>
  <Words>705</Words>
  <Application>Microsoft Office PowerPoint</Application>
  <PresentationFormat>Widescreen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Usage patterns of Streaming Data</vt:lpstr>
      <vt:lpstr>Pattern 1: Preprocessing</vt:lpstr>
      <vt:lpstr>Pattern 2: Alerts and Thresholds</vt:lpstr>
      <vt:lpstr>Pattern 3: Simple Counting and Counting with Windows</vt:lpstr>
      <vt:lpstr>Pattern 4: Joining Event Streams</vt:lpstr>
      <vt:lpstr>Pattern 5: Data Correlation, Missing Events, and Erroneous Data</vt:lpstr>
      <vt:lpstr>Pattern 6: Interacting with Databases</vt:lpstr>
      <vt:lpstr>Pattern 7: Detecting Temporal Event Sequence Patterns</vt:lpstr>
      <vt:lpstr>Pattern 8: Tracking</vt:lpstr>
      <vt:lpstr>Pattern 9: Detecting Trends</vt:lpstr>
      <vt:lpstr>Pattern 10: Running the same Query in Batch and Realtime Pipelines</vt:lpstr>
      <vt:lpstr>Pattern 11: Using a ML Model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236</cp:revision>
  <dcterms:created xsi:type="dcterms:W3CDTF">2018-10-16T06:13:57Z</dcterms:created>
  <dcterms:modified xsi:type="dcterms:W3CDTF">2019-09-25T03:19:55Z</dcterms:modified>
</cp:coreProperties>
</file>